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375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2590-7345-4F8D-BB07-54EDC6EBE71A}" type="datetimeFigureOut">
              <a:rPr lang="fr-FR" smtClean="0"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819-35A7-43BB-B6E8-79195889E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44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2590-7345-4F8D-BB07-54EDC6EBE71A}" type="datetimeFigureOut">
              <a:rPr lang="fr-FR" smtClean="0"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819-35A7-43BB-B6E8-79195889E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62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2590-7345-4F8D-BB07-54EDC6EBE71A}" type="datetimeFigureOut">
              <a:rPr lang="fr-FR" smtClean="0"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819-35A7-43BB-B6E8-79195889E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70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2590-7345-4F8D-BB07-54EDC6EBE71A}" type="datetimeFigureOut">
              <a:rPr lang="fr-FR" smtClean="0"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819-35A7-43BB-B6E8-79195889E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1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2590-7345-4F8D-BB07-54EDC6EBE71A}" type="datetimeFigureOut">
              <a:rPr lang="fr-FR" smtClean="0"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819-35A7-43BB-B6E8-79195889E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2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2590-7345-4F8D-BB07-54EDC6EBE71A}" type="datetimeFigureOut">
              <a:rPr lang="fr-FR" smtClean="0"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819-35A7-43BB-B6E8-79195889E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67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2590-7345-4F8D-BB07-54EDC6EBE71A}" type="datetimeFigureOut">
              <a:rPr lang="fr-FR" smtClean="0"/>
              <a:t>28/04/2014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819-35A7-43BB-B6E8-79195889E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42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2590-7345-4F8D-BB07-54EDC6EBE71A}" type="datetimeFigureOut">
              <a:rPr lang="fr-FR" smtClean="0"/>
              <a:t>28/04/2014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819-35A7-43BB-B6E8-79195889E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73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2590-7345-4F8D-BB07-54EDC6EBE71A}" type="datetimeFigureOut">
              <a:rPr lang="fr-FR" smtClean="0"/>
              <a:t>28/04/2014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819-35A7-43BB-B6E8-79195889E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21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2590-7345-4F8D-BB07-54EDC6EBE71A}" type="datetimeFigureOut">
              <a:rPr lang="fr-FR" smtClean="0"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819-35A7-43BB-B6E8-79195889E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55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2590-7345-4F8D-BB07-54EDC6EBE71A}" type="datetimeFigureOut">
              <a:rPr lang="fr-FR" smtClean="0"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819-35A7-43BB-B6E8-79195889E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74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2590-7345-4F8D-BB07-54EDC6EBE71A}" type="datetimeFigureOut">
              <a:rPr lang="fr-FR" smtClean="0"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9819-35A7-43BB-B6E8-79195889E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13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faraway-KL@hotmail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pgbesancon.free.fr/docforum/image/clocks-23ju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048" y="4289755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165" y="32664"/>
            <a:ext cx="2613790" cy="259512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90664" y="107504"/>
            <a:ext cx="4504223" cy="2520280"/>
          </a:xfrm>
          <a:ln cmpd="sng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fr-FR" sz="4800" b="1" dirty="0" smtClean="0">
                <a:solidFill>
                  <a:srgbClr val="FF000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10</a:t>
            </a:r>
            <a:r>
              <a:rPr lang="fr-FR" sz="4800" b="1" baseline="30000" dirty="0" smtClean="0">
                <a:solidFill>
                  <a:srgbClr val="FF000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ème</a:t>
            </a:r>
            <a:r>
              <a:rPr lang="fr-FR" sz="4800" b="1" dirty="0" smtClean="0">
                <a:solidFill>
                  <a:srgbClr val="FF000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/>
            </a:r>
            <a:br>
              <a:rPr lang="fr-FR" sz="4800" b="1" dirty="0" smtClean="0">
                <a:solidFill>
                  <a:srgbClr val="FF000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</a:br>
            <a:r>
              <a:rPr lang="fr-FR" sz="4800" b="1" dirty="0" smtClean="0">
                <a:solidFill>
                  <a:srgbClr val="FF000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tournoi de blitz</a:t>
            </a:r>
            <a:br>
              <a:rPr lang="fr-FR" sz="4800" b="1" dirty="0" smtClean="0">
                <a:solidFill>
                  <a:srgbClr val="FF000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</a:br>
            <a:r>
              <a:rPr lang="fr-FR" sz="4800" b="1" dirty="0" smtClean="0">
                <a:solidFill>
                  <a:srgbClr val="FF000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jeudi 29 mai 2014</a:t>
            </a:r>
            <a:endParaRPr lang="fr-FR" sz="4800" b="1" dirty="0">
              <a:solidFill>
                <a:srgbClr val="FF0000"/>
              </a:solidFill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7346" y="7249877"/>
            <a:ext cx="669674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/>
              <a:t>Inscriptions:</a:t>
            </a:r>
            <a:r>
              <a:rPr lang="fr-FR" dirty="0" smtClean="0"/>
              <a:t> adultes : 8 €; moins de 20 ans: 5 €; GM: gratuit.</a:t>
            </a:r>
          </a:p>
          <a:p>
            <a:r>
              <a:rPr lang="fr-FR" dirty="0" smtClean="0"/>
              <a:t>Mail à </a:t>
            </a:r>
            <a:r>
              <a:rPr lang="fr-FR" dirty="0" smtClean="0">
                <a:hlinkClick r:id="rId4"/>
              </a:rPr>
              <a:t>faraway-KL@hotmail.fr</a:t>
            </a:r>
            <a:r>
              <a:rPr lang="fr-FR" dirty="0" smtClean="0"/>
              <a:t>    ou sms au  06 70 62 35 06</a:t>
            </a:r>
          </a:p>
          <a:p>
            <a:r>
              <a:rPr lang="fr-FR" dirty="0" smtClean="0"/>
              <a:t>Courrier: Isabelle Billard, 15 rue Voltaire, 67205 </a:t>
            </a:r>
            <a:r>
              <a:rPr lang="fr-FR" dirty="0" err="1" smtClean="0"/>
              <a:t>Oberhausbergen</a:t>
            </a:r>
            <a:endParaRPr lang="fr-FR" dirty="0" smtClean="0"/>
          </a:p>
          <a:p>
            <a:r>
              <a:rPr lang="fr-FR" dirty="0"/>
              <a:t>a</a:t>
            </a:r>
            <a:r>
              <a:rPr lang="fr-FR" dirty="0" smtClean="0"/>
              <a:t>vec chèque à l’ordre du Club d’Echecs de Mundolsheim</a:t>
            </a:r>
          </a:p>
          <a:p>
            <a:pPr algn="just"/>
            <a:r>
              <a:rPr lang="fr-FR" i="1" u="sng" dirty="0" smtClean="0"/>
              <a:t>Pas d’inscription le jour même.</a:t>
            </a:r>
            <a:r>
              <a:rPr lang="fr-FR" i="1" dirty="0" smtClean="0"/>
              <a:t> </a:t>
            </a:r>
            <a:r>
              <a:rPr lang="fr-FR" dirty="0" smtClean="0"/>
              <a:t>Les inscriptions prises par mail ou sms pourront être payées par chèque ou en espèces le jour du tournoi.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3469" y="2843808"/>
            <a:ext cx="66967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15 rondes de 5 minutes</a:t>
            </a:r>
          </a:p>
          <a:p>
            <a:pPr algn="just"/>
            <a:r>
              <a:rPr lang="fr-FR" sz="1600" b="1" i="1" dirty="0" smtClean="0"/>
              <a:t>Pointage: de 8h à 9h       Début du tournoi:  9h30           Remise des prix: 17h30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60648" y="385192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Tournoi ouvert à tous: joueurs  licenciés ou non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Inscrit à l’Echiquier d’Or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1063" y="6588224"/>
            <a:ext cx="6590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Lieu: Centre culturel, 24 rue du G</a:t>
            </a:r>
            <a:r>
              <a:rPr lang="fr-FR" baseline="30000" dirty="0" smtClean="0"/>
              <a:t>al </a:t>
            </a:r>
            <a:r>
              <a:rPr lang="fr-FR" dirty="0"/>
              <a:t>L</a:t>
            </a:r>
            <a:r>
              <a:rPr lang="fr-FR" dirty="0" smtClean="0"/>
              <a:t>eclerc, 67450 Mundolsheim. </a:t>
            </a:r>
          </a:p>
          <a:p>
            <a:r>
              <a:rPr lang="fr-FR" dirty="0" smtClean="0"/>
              <a:t>Petite restauration chaude et froide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86886" y="4860032"/>
            <a:ext cx="3458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- Prix au classement général</a:t>
            </a:r>
          </a:p>
          <a:p>
            <a:r>
              <a:rPr lang="fr-FR" sz="2000" b="1" dirty="0" smtClean="0"/>
              <a:t>- Prix féminin</a:t>
            </a:r>
          </a:p>
          <a:p>
            <a:r>
              <a:rPr lang="fr-FR" sz="2000" b="1" dirty="0" smtClean="0"/>
              <a:t>- Coupes par catégories </a:t>
            </a:r>
          </a:p>
          <a:p>
            <a:r>
              <a:rPr lang="fr-FR" sz="2000" b="1" dirty="0" smtClean="0"/>
              <a:t>- Médailles pour les enfants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87088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147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10ème tournoi de blitz jeudi 29 mai 2014</vt:lpstr>
    </vt:vector>
  </TitlesOfParts>
  <Company>IPHC / IN2P3 / 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10ème tournoi de blitz</dc:title>
  <dc:creator>BILLARD Isabelle</dc:creator>
  <cp:lastModifiedBy>BILLARD Isabelle</cp:lastModifiedBy>
  <cp:revision>10</cp:revision>
  <dcterms:created xsi:type="dcterms:W3CDTF">2014-04-28T19:23:04Z</dcterms:created>
  <dcterms:modified xsi:type="dcterms:W3CDTF">2014-04-28T20:16:17Z</dcterms:modified>
</cp:coreProperties>
</file>