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7102475" cy="10234613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9848" autoAdjust="0"/>
  </p:normalViewPr>
  <p:slideViewPr>
    <p:cSldViewPr>
      <p:cViewPr>
        <p:scale>
          <a:sx n="100" d="100"/>
          <a:sy n="100" d="100"/>
        </p:scale>
        <p:origin x="-348" y="58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DCE6D-D1F4-43CC-8E92-3C245287FC07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9C997-3F8E-4070-9EBB-491BDE0267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982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77739" cy="511731"/>
          </a:xfrm>
          <a:prstGeom prst="rect">
            <a:avLst/>
          </a:prstGeom>
        </p:spPr>
        <p:txBody>
          <a:bodyPr vert="horz" lIns="94704" tIns="47351" rIns="94704" bIns="4735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9" y="6"/>
            <a:ext cx="3077739" cy="511731"/>
          </a:xfrm>
          <a:prstGeom prst="rect">
            <a:avLst/>
          </a:prstGeom>
        </p:spPr>
        <p:txBody>
          <a:bodyPr vert="horz" lIns="94704" tIns="47351" rIns="94704" bIns="47351" rtlCol="0"/>
          <a:lstStyle>
            <a:lvl1pPr algn="r">
              <a:defRPr sz="1200"/>
            </a:lvl1pPr>
          </a:lstStyle>
          <a:p>
            <a:fld id="{C7B90DF3-8D08-4199-B3DA-B8BD187790B1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4" tIns="47351" rIns="94704" bIns="4735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9" y="4861441"/>
            <a:ext cx="5681980" cy="4605576"/>
          </a:xfrm>
          <a:prstGeom prst="rect">
            <a:avLst/>
          </a:prstGeom>
        </p:spPr>
        <p:txBody>
          <a:bodyPr vert="horz" lIns="94704" tIns="47351" rIns="94704" bIns="4735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6" y="9721112"/>
            <a:ext cx="3077739" cy="511731"/>
          </a:xfrm>
          <a:prstGeom prst="rect">
            <a:avLst/>
          </a:prstGeom>
        </p:spPr>
        <p:txBody>
          <a:bodyPr vert="horz" lIns="94704" tIns="47351" rIns="94704" bIns="4735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9" y="9721112"/>
            <a:ext cx="3077739" cy="511731"/>
          </a:xfrm>
          <a:prstGeom prst="rect">
            <a:avLst/>
          </a:prstGeom>
        </p:spPr>
        <p:txBody>
          <a:bodyPr vert="horz" lIns="94704" tIns="47351" rIns="94704" bIns="47351" rtlCol="0" anchor="b"/>
          <a:lstStyle>
            <a:lvl1pPr algn="r">
              <a:defRPr sz="1200"/>
            </a:lvl1pPr>
          </a:lstStyle>
          <a:p>
            <a:fld id="{0584F037-3E75-4BFB-BE8B-F24507D6B6F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7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4F037-3E75-4BFB-BE8B-F24507D6B6F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2632B-9345-4C5F-9E30-01CDB69C39D4}" type="datetimeFigureOut">
              <a:rPr lang="fr-FR" smtClean="0"/>
              <a:pPr/>
              <a:t>12/02/2013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B1709-602D-4183-9136-33F37B171E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798338" cy="11449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128016" tIns="64008" rIns="128016" bIns="64008" anchor="t">
            <a:spAutoFit/>
          </a:bodyPr>
          <a:lstStyle/>
          <a:p>
            <a:r>
              <a:rPr lang="fr-FR" sz="6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CONVOC’ </a:t>
            </a:r>
          </a:p>
        </p:txBody>
      </p:sp>
      <p:sp>
        <p:nvSpPr>
          <p:cNvPr id="7" name="Rectangle à coins arrondis 6"/>
          <p:cNvSpPr/>
          <p:nvPr/>
        </p:nvSpPr>
        <p:spPr>
          <a:xfrm rot="5400000">
            <a:off x="5800700" y="-5800700"/>
            <a:ext cx="1200200" cy="12801600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/>
          </a:p>
        </p:txBody>
      </p:sp>
      <p:sp>
        <p:nvSpPr>
          <p:cNvPr id="12" name="Organigramme : Document 11"/>
          <p:cNvSpPr/>
          <p:nvPr/>
        </p:nvSpPr>
        <p:spPr>
          <a:xfrm>
            <a:off x="9065096" y="2352328"/>
            <a:ext cx="3736504" cy="2520280"/>
          </a:xfrm>
          <a:prstGeom prst="flowChartDocumen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fr-FR" sz="1200"/>
          </a:p>
        </p:txBody>
      </p:sp>
      <p:sp>
        <p:nvSpPr>
          <p:cNvPr id="13" name="ZoneTexte 12"/>
          <p:cNvSpPr txBox="1"/>
          <p:nvPr/>
        </p:nvSpPr>
        <p:spPr>
          <a:xfrm>
            <a:off x="8705056" y="2496344"/>
            <a:ext cx="4320480" cy="1052596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fr-FR" sz="2000" b="1" i="1" u="sng" dirty="0" smtClean="0">
                <a:solidFill>
                  <a:schemeClr val="bg1"/>
                </a:solidFill>
                <a:latin typeface="Segoe Print" pitchFamily="2" charset="0"/>
              </a:rPr>
              <a:t>Week-end du </a:t>
            </a:r>
          </a:p>
          <a:p>
            <a:pPr algn="ctr"/>
            <a:r>
              <a:rPr lang="fr-FR" sz="2000" b="1" i="1" u="sng" dirty="0" smtClean="0">
                <a:solidFill>
                  <a:schemeClr val="bg1"/>
                </a:solidFill>
                <a:latin typeface="Segoe Print" pitchFamily="2" charset="0"/>
              </a:rPr>
              <a:t>16</a:t>
            </a:r>
            <a:r>
              <a:rPr lang="fr-FR" sz="2000" b="1" i="1" u="sng" dirty="0" smtClean="0">
                <a:solidFill>
                  <a:schemeClr val="bg1"/>
                </a:solidFill>
                <a:latin typeface="Segoe Print" pitchFamily="2" charset="0"/>
              </a:rPr>
              <a:t>-17 </a:t>
            </a:r>
            <a:r>
              <a:rPr lang="fr-FR" sz="2000" b="1" i="1" u="sng" dirty="0" smtClean="0">
                <a:solidFill>
                  <a:schemeClr val="bg1"/>
                </a:solidFill>
                <a:latin typeface="Segoe Print" pitchFamily="2" charset="0"/>
              </a:rPr>
              <a:t>Février 2013 </a:t>
            </a:r>
          </a:p>
          <a:p>
            <a:pPr algn="ctr"/>
            <a:r>
              <a:rPr lang="fr-FR" sz="2000" b="1" i="1" u="sng" dirty="0" smtClean="0">
                <a:solidFill>
                  <a:schemeClr val="bg1"/>
                </a:solidFill>
                <a:latin typeface="Segoe Print" pitchFamily="2" charset="0"/>
              </a:rPr>
              <a:t>Journée FFBB </a:t>
            </a:r>
            <a:endParaRPr lang="fr-FR" sz="2000" b="1" i="1" u="sng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00940" y="-100046"/>
            <a:ext cx="5000660" cy="1077217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r>
              <a:rPr lang="fr-FR" sz="62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AL TARDY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030003" y="552128"/>
            <a:ext cx="2700356" cy="806375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r>
              <a:rPr lang="fr-FR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Basket</a:t>
            </a:r>
          </a:p>
        </p:txBody>
      </p:sp>
      <p:pic>
        <p:nvPicPr>
          <p:cNvPr id="29" name="Picture 7" descr="C:\Users\lvial\AppData\Local\Microsoft\Windows\Temporary Internet Files\Content.IE5\OJ19H3CF\MC900353163[1]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2161440" y="624136"/>
            <a:ext cx="500066" cy="500066"/>
          </a:xfrm>
          <a:prstGeom prst="rect">
            <a:avLst/>
          </a:prstGeom>
          <a:noFill/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783874"/>
              </p:ext>
            </p:extLst>
          </p:nvPr>
        </p:nvGraphicFramePr>
        <p:xfrm>
          <a:off x="208112" y="1560240"/>
          <a:ext cx="8784976" cy="3260268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016224"/>
                <a:gridCol w="2664296"/>
                <a:gridCol w="2367072"/>
                <a:gridCol w="1737384"/>
              </a:tblGrid>
              <a:tr h="3484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Jour /Heure/RDV </a:t>
                      </a:r>
                      <a:endParaRPr lang="fr-FR" sz="1200" b="1" i="1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Catégorie/Code Informatique</a:t>
                      </a:r>
                      <a:endParaRPr lang="fr-FR" sz="1200" b="1" i="1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Match </a:t>
                      </a:r>
                      <a:endParaRPr lang="fr-FR" sz="1200" b="1" i="1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Gymnase et Arbitres</a:t>
                      </a:r>
                      <a:endParaRPr lang="fr-FR" sz="1200" b="1" i="1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18153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FFBB</a:t>
                      </a:r>
                      <a:endParaRPr lang="fr-FR" sz="1200" b="1" i="0" u="none" strike="noStrik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u="non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</a:tr>
              <a:tr h="2911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Samedi 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16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Février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2013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MINI-POUSSINES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U9 FEMININS - Poule B</a:t>
                      </a:r>
                      <a:endParaRPr lang="fr-FR" sz="1400" b="1" i="0" u="none" strike="noStrike" kern="1200" baseline="0" dirty="0">
                        <a:solidFill>
                          <a:schemeClr val="bg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AL TARDY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err="1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Gm</a:t>
                      </a:r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 Cotonne</a:t>
                      </a:r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4016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RDV </a:t>
                      </a:r>
                      <a:r>
                        <a:rPr lang="fr-FR" sz="1000" b="1" u="none" strike="noStrike" kern="12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Gm</a:t>
                      </a:r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Cotonne</a:t>
                      </a:r>
                      <a:r>
                        <a:rPr lang="fr-FR" sz="1000" b="1" u="none" strike="noStrike" kern="1200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13h30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Match</a:t>
                      </a:r>
                      <a:r>
                        <a:rPr lang="fr-FR" sz="1000" b="1" u="none" strike="noStrike" kern="1200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à 14h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ST ETIENNE SOLEIL AL </a:t>
                      </a:r>
                      <a:endParaRPr lang="fr-FR" sz="1200" b="1" dirty="0" smtClean="0"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2 minimes filles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2877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FFBB</a:t>
                      </a:r>
                      <a:endParaRPr lang="fr-FR" sz="1200" b="1" i="0" u="none" strike="noStrik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u="non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3212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Samedi 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16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Février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2013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POUSSINS/POUSSINES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U11 FEMININS – Poule D</a:t>
                      </a:r>
                      <a:endParaRPr lang="fr-FR" sz="1400" b="1" i="0" u="none" strike="noStrike" kern="1200" baseline="0" dirty="0">
                        <a:solidFill>
                          <a:schemeClr val="bg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AL TARDY</a:t>
                      </a:r>
                      <a:endParaRPr lang="fr-FR" sz="1200" b="1" dirty="0" smtClean="0"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4031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Exempts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Exempts</a:t>
                      </a:r>
                      <a:endParaRPr lang="fr-FR" sz="1200" b="1" dirty="0" smtClean="0"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endParaRPr lang="fr-FR" sz="1000" baseline="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FFBB</a:t>
                      </a:r>
                      <a:endParaRPr lang="fr-FR" sz="1200" b="1" i="0" u="none" strike="noStrik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1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</a:tr>
              <a:tr h="2260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Samedi 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16 </a:t>
                      </a:r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Février 2013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MINIMES FILLES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U15 FEMININS - Poule B</a:t>
                      </a:r>
                      <a:endParaRPr lang="fr-FR" sz="1400" b="1" i="0" u="none" strike="noStrike" kern="1200" baseline="0" dirty="0">
                        <a:solidFill>
                          <a:schemeClr val="bg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AL TARDY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err="1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Gm</a:t>
                      </a:r>
                      <a:r>
                        <a:rPr lang="fr-FR" sz="1200" b="1" i="0" u="none" strike="noStrike" baseline="0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 Cotonne</a:t>
                      </a:r>
                      <a:endParaRPr lang="fr-FR" sz="1200" b="1" i="0" u="none" strike="noStrik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1100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RDV </a:t>
                      </a:r>
                      <a:r>
                        <a:rPr lang="fr-FR" sz="1000" b="1" u="none" strike="noStrike" kern="12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Gm</a:t>
                      </a:r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Cotonne 16h15</a:t>
                      </a:r>
                    </a:p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Match</a:t>
                      </a:r>
                      <a:r>
                        <a:rPr lang="fr-FR" sz="1000" b="1" u="none" strike="noStrike" kern="1200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à 17h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chemeClr val="bg1"/>
                        </a:solidFill>
                        <a:latin typeface="Bodoni MT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 smtClean="0"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38486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latin typeface="Segoe Print" pitchFamily="2" charset="0"/>
                        </a:rPr>
                        <a:t>NEULISE AL 1</a:t>
                      </a:r>
                      <a:endParaRPr lang="fr-FR" sz="1200" b="1" dirty="0" smtClean="0"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2</a:t>
                      </a:r>
                      <a:r>
                        <a:rPr lang="fr-FR" sz="1200" b="1" i="0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fr-FR" sz="1200" b="1" i="0" u="none" strike="noStrike" baseline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séniors garçons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35099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LES EQUIPES JEUNES</a:t>
                      </a:r>
                      <a:endParaRPr lang="fr-FR" sz="1200" b="1" i="1" u="none" strike="noStrike" kern="1200" dirty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u="non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pic>
        <p:nvPicPr>
          <p:cNvPr id="17" name="Picture 5" descr="C:\Users\lvial\Pictures\Bibliothèque multimédia Microsoft\j0441619.wmf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9353128" y="3432448"/>
            <a:ext cx="1188704" cy="1361607"/>
          </a:xfrm>
          <a:prstGeom prst="rect">
            <a:avLst/>
          </a:prstGeom>
          <a:noFill/>
        </p:spPr>
      </p:pic>
      <p:pic>
        <p:nvPicPr>
          <p:cNvPr id="18" name="Picture 7" descr="C:\Users\lvial\AppData\Local\Microsoft\Windows\Temporary Internet Files\Content.IE5\OJ19H3CF\MC900353163[1]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497144" y="4080520"/>
            <a:ext cx="300033" cy="300033"/>
          </a:xfrm>
          <a:prstGeom prst="rect">
            <a:avLst/>
          </a:prstGeom>
          <a:noFill/>
        </p:spPr>
      </p:pic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138756"/>
              </p:ext>
            </p:extLst>
          </p:nvPr>
        </p:nvGraphicFramePr>
        <p:xfrm>
          <a:off x="3808512" y="5160640"/>
          <a:ext cx="8496945" cy="2458944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088232"/>
                <a:gridCol w="1881144"/>
                <a:gridCol w="2232774"/>
                <a:gridCol w="2294795"/>
              </a:tblGrid>
              <a:tr h="426720"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fr-FR" sz="1200" b="1" u="none" strike="noStrike" kern="1200" dirty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Jour /Heure/RDV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fr-FR" sz="12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Catégorie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kern="1200" dirty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Match</a:t>
                      </a:r>
                      <a:r>
                        <a:rPr lang="fr-FR" sz="1600" b="1" u="none" strike="noStrike" dirty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endParaRPr lang="fr-FR" sz="1600" b="1" i="1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fr-FR" sz="1200" b="1" u="none" strike="noStrike" kern="1200" dirty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Gymnase et Arbitres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12220"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FFBB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Samedi 16 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Février 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2013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kern="120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SENIORS GARCONS</a:t>
                      </a:r>
                      <a:endParaRPr lang="fr-FR" sz="1800" b="1" i="0" u="none" strike="noStrike" kern="1200" dirty="0">
                        <a:solidFill>
                          <a:schemeClr val="bg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SIGOLENOIS BC</a:t>
                      </a:r>
                      <a:endParaRPr lang="fr-FR" sz="1200" b="1" u="non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Salle Omnisports</a:t>
                      </a:r>
                      <a:endParaRPr lang="fr-FR" sz="1200" b="1" i="0" u="none" strike="noStrik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36002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RDV </a:t>
                      </a:r>
                      <a:r>
                        <a:rPr lang="fr-FR" sz="1000" b="1" u="none" strike="noStrike" kern="120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Ecole</a:t>
                      </a:r>
                      <a:r>
                        <a:rPr lang="fr-FR" sz="1000" b="1" u="none" strike="noStrike" kern="1200" baseline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u="none" strike="noStrike" kern="120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16h15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fontAlgn="ctr" latinLnBrk="0" hangingPunct="1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Match à </a:t>
                      </a:r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18h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u="non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AL TARDY 1</a:t>
                      </a:r>
                      <a:endParaRPr lang="fr-FR" sz="1100" b="1" u="non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r>
                        <a:rPr lang="fr-FR" sz="1200" b="1" i="0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S. Mure</a:t>
                      </a:r>
                      <a:r>
                        <a:rPr lang="fr-F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 – C. Di Piazza</a:t>
                      </a:r>
                      <a:endParaRPr lang="fr-FR" sz="1200" b="1" i="0" u="none" strike="noStrike" kern="1200" dirty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12220"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FFBB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Dimanche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17 </a:t>
                      </a:r>
                      <a:r>
                        <a:rPr lang="fr-FR" sz="1000" b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Février 2013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kern="120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SENIORS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kern="1200" dirty="0" smtClean="0">
                          <a:solidFill>
                            <a:schemeClr val="bg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FILLES</a:t>
                      </a:r>
                      <a:endParaRPr lang="fr-FR" sz="1800" b="1" i="0" u="none" strike="noStrike" kern="1200" dirty="0">
                        <a:solidFill>
                          <a:schemeClr val="bg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AL TARDY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u="none" strike="noStrik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3546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kern="1200" dirty="0" smtClean="0">
                          <a:solidFill>
                            <a:schemeClr val="tx1"/>
                          </a:solidFill>
                          <a:latin typeface="Segoe Print" pitchFamily="2" charset="0"/>
                          <a:ea typeface="+mn-ea"/>
                          <a:cs typeface="+mn-cs"/>
                        </a:rPr>
                        <a:t>Exemptes</a:t>
                      </a:r>
                      <a:endParaRPr lang="fr-FR" sz="1000" b="1" u="none" strike="noStrike" kern="1200" dirty="0" smtClean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dirty="0" smtClean="0">
                          <a:solidFill>
                            <a:schemeClr val="bg1"/>
                          </a:solidFill>
                          <a:latin typeface="Segoe Print" pitchFamily="2" charset="0"/>
                        </a:rPr>
                        <a:t>Exemptes</a:t>
                      </a:r>
                      <a:endParaRPr lang="fr-FR" sz="1200" b="1" u="none" dirty="0" smtClean="0">
                        <a:solidFill>
                          <a:schemeClr val="bg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fontAlgn="ctr" latinLnBrk="0" hangingPunct="1"/>
                      <a:endParaRPr lang="fr-FR" sz="1200" b="1" i="0" u="none" strike="noStrike" kern="1200" dirty="0">
                        <a:solidFill>
                          <a:schemeClr val="tx1"/>
                        </a:solidFill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3399FF"/>
                    </a:solidFill>
                  </a:tcPr>
                </a:tc>
              </a:tr>
              <a:tr h="298704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u="none" strike="noStrike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LES EQUIPES</a:t>
                      </a:r>
                      <a:r>
                        <a:rPr lang="fr-FR" sz="1200" b="1" i="1" u="none" strike="noStrike" baseline="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SENIORS</a:t>
                      </a:r>
                      <a:endParaRPr lang="fr-FR" sz="1200" b="1" i="1" u="none" strike="noStrike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800" b="1" i="0" u="none" strike="noStrike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800" u="none" dirty="0" smtClean="0">
                        <a:solidFill>
                          <a:schemeClr val="bg1"/>
                        </a:solidFill>
                        <a:latin typeface="Bodoni MT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Bodoni MT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150</Words>
  <Application>Microsoft Office PowerPoint</Application>
  <PresentationFormat>A3 (297 x 420 mm)</PresentationFormat>
  <Paragraphs>60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BIGCOACH</dc:creator>
  <cp:lastModifiedBy>sebastien</cp:lastModifiedBy>
  <cp:revision>669</cp:revision>
  <dcterms:created xsi:type="dcterms:W3CDTF">2010-05-24T09:54:50Z</dcterms:created>
  <dcterms:modified xsi:type="dcterms:W3CDTF">2013-02-12T18:11:05Z</dcterms:modified>
</cp:coreProperties>
</file>